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4"/>
    <p:sldMasterId id="2147483703" r:id="rId5"/>
  </p:sldMasterIdLst>
  <p:notesMasterIdLst>
    <p:notesMasterId r:id="rId8"/>
  </p:notesMasterIdLst>
  <p:handoutMasterIdLst>
    <p:handoutMasterId r:id="rId9"/>
  </p:handoutMasterIdLst>
  <p:sldIdLst>
    <p:sldId id="2046" r:id="rId6"/>
    <p:sldId id="2045" r:id="rId7"/>
  </p:sldIdLst>
  <p:sldSz cx="12192000" cy="6858000"/>
  <p:notesSz cx="6669088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ndara" panose="020E0502030303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3C9DF0CF-F429-45C0-A3A8-F28A8A553544}">
          <p14:sldIdLst>
            <p14:sldId id="2046"/>
            <p14:sldId id="20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14" roundtripDataSignature="AMtx7miELN7+uBj63dY9+WoyCkkswbyY1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F8B409-E435-9F16-D5BF-7F8320ABEC39}" name="BERTHY Thomas" initials="BT" userId="S::tberthy@uimm.com::d6d6d963-2dc5-4cff-92c9-d42fdb10fabe" providerId="AD"/>
  <p188:author id="{CFBEAE34-4B4B-6983-F5AE-C9023868DDD7}" name="BOYER Kim" initials="BK" userId="S::kboyer@uimm.com::caea8ee2-e9aa-4dc9-a70d-0a3fd1285636" providerId="AD"/>
  <p188:author id="{1B6F1339-D781-A7C2-EE29-0FF115F32BBA}" name="SEBE François" initials="SF" userId="S::fsebe@uimm.com::08fa8757-8339-4213-b5ea-f90aad8fc50a" providerId="AD"/>
  <p188:author id="{0B6C4858-BB22-8922-86FE-E96D7EB8AACB}" name="DESSERTENNE Audrey" initials="DA" userId="S::adessertenne@uimm.com::552538f6-ea3c-45d6-9978-a9c8f4243b47" providerId="AD"/>
  <p188:author id="{D8872BA7-EC3B-C754-BECC-20276DF80FA6}" name="FOUCAUD Maylis" initials="FM" userId="S::mfoucaud@uimm.com::8d262df8-9edf-4ea9-b27b-61a4f7497226" providerId="AD"/>
  <p188:author id="{C6104ACC-2237-4F73-D16A-B39BC7405A89}" name="D'ORGLANDES Laurence" initials="DL" userId="S::ldorglandes@uimm.com::9e788c4f-bf73-4747-bd77-e0757ac713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00"/>
    <a:srgbClr val="E8EBF0"/>
    <a:srgbClr val="FFCDFF"/>
    <a:srgbClr val="CC00CC"/>
    <a:srgbClr val="FFC1FF"/>
    <a:srgbClr val="FFD9B3"/>
    <a:srgbClr val="FF00FF"/>
    <a:srgbClr val="FF6D6D"/>
    <a:srgbClr val="FF9797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8AD6B-66EE-463C-9076-D34AC4A4C7F9}" v="40" vWet="42" dt="2023-07-20T09:04:10.855"/>
    <p1510:client id="{04E251A2-3A70-4AAC-AF38-0E5CC816C5CC}" v="18" dt="2023-07-20T08:54:59.236"/>
    <p1510:client id="{B232C4D7-F0E6-42F1-9178-2391C27ABB7B}" v="35074" dt="2023-07-20T10:18:09.240"/>
    <p1510:client id="{E3006ED4-4A6F-4C1C-B496-D6E2AD5DC181}" v="4506" dt="2023-07-20T11:33:18.675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 autoAdjust="0"/>
    <p:restoredTop sz="86693" autoAdjust="0"/>
  </p:normalViewPr>
  <p:slideViewPr>
    <p:cSldViewPr snapToGrid="0">
      <p:cViewPr varScale="1">
        <p:scale>
          <a:sx n="99" d="100"/>
          <a:sy n="99" d="100"/>
        </p:scale>
        <p:origin x="1008" y="78"/>
      </p:cViewPr>
      <p:guideLst>
        <p:guide orient="horz" pos="26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4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417" Type="http://schemas.openxmlformats.org/officeDocument/2006/relationships/theme" Target="theme/theme1.xml"/><Relationship Id="rId420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4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4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414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39342C-EAEC-4528-9245-9179C50737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242939-9386-4C98-9E40-011142713B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B6E4C-FBD9-423D-AA3E-DA3ECF1B8485}" type="datetimeFigureOut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068563-8209-4469-A354-E2B9DF273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972" y="9428222"/>
            <a:ext cx="2890045" cy="49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76102-2776-4D43-B300-7CE70FBE74A5}" type="slidenum">
              <a:rPr lang="fr-FR" smtClean="0">
                <a:solidFill>
                  <a:schemeClr val="tx2"/>
                </a:solidFill>
                <a:latin typeface="Candara" panose="020E0502030303020204" pitchFamily="34" charset="0"/>
              </a:rPr>
              <a:t>‹N°›</a:t>
            </a:fld>
            <a:endParaRPr lang="fr-FR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183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5"/>
            <a:ext cx="5335270" cy="44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4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EEB3F-F572-4EF0-BA39-53DEBBB58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336FC7-4FCC-4057-8207-59C4FF90B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833ABC-0283-4E93-BF1A-2F2A9526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FBEE-8FE2-48FC-88C9-25A51F428860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623F68-E39B-4F1C-BD3A-71AABF40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8261EB-3C36-45C4-97D8-0F37AB50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50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3B83A-B4F1-4F70-A54E-58CF3F50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400021-8D61-47FC-80BF-86BF46992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EEC174-BED7-46CC-944F-2620DD4E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CC03-E197-412D-8119-CD0B0280569D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974CCF-310B-4139-8E14-DF2A85CA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E390DE-8448-4C36-B0C4-E6E40C1B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25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24BEDCC-CDF3-413D-A554-A8F43123A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642B81-C200-437B-8BA5-CFBEF85FB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50E1CA-5BC2-455B-8033-295A03F5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F77-2D65-4138-924C-24E27883E96A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F6746C-2EA7-4040-AAEF-8BB85E28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8FE67-7BB4-49A8-8C50-B86E5903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86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52;p50">
            <a:extLst>
              <a:ext uri="{FF2B5EF4-FFF2-40B4-BE49-F238E27FC236}">
                <a16:creationId xmlns:a16="http://schemas.microsoft.com/office/drawing/2014/main" id="{97E85217-0CB3-4FC9-B725-155DC9B5693F}"/>
              </a:ext>
            </a:extLst>
          </p:cNvPr>
          <p:cNvSpPr/>
          <p:nvPr userDrawn="1"/>
        </p:nvSpPr>
        <p:spPr>
          <a:xfrm>
            <a:off x="0" y="0"/>
            <a:ext cx="11648440" cy="83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8C2B22-7A21-44AA-9487-8FA05800554C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4088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35;p7">
            <a:extLst>
              <a:ext uri="{FF2B5EF4-FFF2-40B4-BE49-F238E27FC236}">
                <a16:creationId xmlns:a16="http://schemas.microsoft.com/office/drawing/2014/main" id="{6F1EEC2A-94AC-5D45-A3EE-22C84BB93AD4}"/>
              </a:ext>
            </a:extLst>
          </p:cNvPr>
          <p:cNvSpPr txBox="1"/>
          <p:nvPr userDrawn="1"/>
        </p:nvSpPr>
        <p:spPr>
          <a:xfrm>
            <a:off x="480000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5514" marR="0" lvl="0" indent="-23551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06;p56">
            <a:extLst>
              <a:ext uri="{FF2B5EF4-FFF2-40B4-BE49-F238E27FC236}">
                <a16:creationId xmlns:a16="http://schemas.microsoft.com/office/drawing/2014/main" id="{22A2E3BE-7A83-5840-97FE-9139B2DE41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0128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5659" marR="0" lvl="0" indent="-302829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18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1"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455417" marR="0" lvl="0" indent="-2277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443CD3-6771-404C-A138-483C21C44989}"/>
              </a:ext>
            </a:extLst>
          </p:cNvPr>
          <p:cNvSpPr/>
          <p:nvPr userDrawn="1"/>
        </p:nvSpPr>
        <p:spPr>
          <a:xfrm>
            <a:off x="1" y="0"/>
            <a:ext cx="11648440" cy="861060"/>
          </a:xfrm>
          <a:prstGeom prst="rect">
            <a:avLst/>
          </a:prstGeom>
          <a:solidFill>
            <a:srgbClr val="FC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5D5537B-ED98-4B8F-9A60-B7EACBC7E16B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40889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443CD3-6771-404C-A138-483C21C44989}"/>
              </a:ext>
            </a:extLst>
          </p:cNvPr>
          <p:cNvSpPr/>
          <p:nvPr userDrawn="1"/>
        </p:nvSpPr>
        <p:spPr>
          <a:xfrm>
            <a:off x="0" y="7847"/>
            <a:ext cx="11648440" cy="8610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25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35;p7">
            <a:extLst>
              <a:ext uri="{FF2B5EF4-FFF2-40B4-BE49-F238E27FC236}">
                <a16:creationId xmlns:a16="http://schemas.microsoft.com/office/drawing/2014/main" id="{6F1EEC2A-94AC-5D45-A3EE-22C84BB93AD4}"/>
              </a:ext>
            </a:extLst>
          </p:cNvPr>
          <p:cNvSpPr txBox="1"/>
          <p:nvPr userDrawn="1"/>
        </p:nvSpPr>
        <p:spPr>
          <a:xfrm>
            <a:off x="480000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5514" marR="0" lvl="0" indent="-23551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06;p56">
            <a:extLst>
              <a:ext uri="{FF2B5EF4-FFF2-40B4-BE49-F238E27FC236}">
                <a16:creationId xmlns:a16="http://schemas.microsoft.com/office/drawing/2014/main" id="{22A2E3BE-7A83-5840-97FE-9139B2DE41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0128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5659" marR="0" lvl="0" indent="-302829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18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1"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455417" marR="0" lvl="0" indent="-2277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443CD3-6771-404C-A138-483C21C44989}"/>
              </a:ext>
            </a:extLst>
          </p:cNvPr>
          <p:cNvSpPr/>
          <p:nvPr userDrawn="1"/>
        </p:nvSpPr>
        <p:spPr>
          <a:xfrm>
            <a:off x="1" y="0"/>
            <a:ext cx="11648440" cy="8610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2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35;p7">
            <a:extLst>
              <a:ext uri="{FF2B5EF4-FFF2-40B4-BE49-F238E27FC236}">
                <a16:creationId xmlns:a16="http://schemas.microsoft.com/office/drawing/2014/main" id="{6F1EEC2A-94AC-5D45-A3EE-22C84BB93AD4}"/>
              </a:ext>
            </a:extLst>
          </p:cNvPr>
          <p:cNvSpPr txBox="1"/>
          <p:nvPr userDrawn="1"/>
        </p:nvSpPr>
        <p:spPr>
          <a:xfrm>
            <a:off x="480000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5514" marR="0" lvl="0" indent="-23551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06;p56">
            <a:extLst>
              <a:ext uri="{FF2B5EF4-FFF2-40B4-BE49-F238E27FC236}">
                <a16:creationId xmlns:a16="http://schemas.microsoft.com/office/drawing/2014/main" id="{22A2E3BE-7A83-5840-97FE-9139B2DE41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0128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5659" marR="0" lvl="0" indent="-302829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18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1"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455417" marR="0" lvl="0" indent="-2277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443CD3-6771-404C-A138-483C21C44989}"/>
              </a:ext>
            </a:extLst>
          </p:cNvPr>
          <p:cNvSpPr/>
          <p:nvPr userDrawn="1"/>
        </p:nvSpPr>
        <p:spPr>
          <a:xfrm>
            <a:off x="1" y="0"/>
            <a:ext cx="11648440" cy="861060"/>
          </a:xfrm>
          <a:prstGeom prst="rect">
            <a:avLst/>
          </a:prstGeom>
          <a:solidFill>
            <a:srgbClr val="F87498"/>
          </a:solidFill>
          <a:ln>
            <a:solidFill>
              <a:srgbClr val="F87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A5B8C8-6C0F-4660-BB16-46AEEBBDA3D0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9176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35;p7">
            <a:extLst>
              <a:ext uri="{FF2B5EF4-FFF2-40B4-BE49-F238E27FC236}">
                <a16:creationId xmlns:a16="http://schemas.microsoft.com/office/drawing/2014/main" id="{6F1EEC2A-94AC-5D45-A3EE-22C84BB93AD4}"/>
              </a:ext>
            </a:extLst>
          </p:cNvPr>
          <p:cNvSpPr txBox="1"/>
          <p:nvPr userDrawn="1"/>
        </p:nvSpPr>
        <p:spPr>
          <a:xfrm>
            <a:off x="480000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5514" marR="0" lvl="0" indent="-23551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06;p56">
            <a:extLst>
              <a:ext uri="{FF2B5EF4-FFF2-40B4-BE49-F238E27FC236}">
                <a16:creationId xmlns:a16="http://schemas.microsoft.com/office/drawing/2014/main" id="{22A2E3BE-7A83-5840-97FE-9139B2DE41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0128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5659" marR="0" lvl="0" indent="-302829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18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1"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455417" marR="0" lvl="0" indent="-2277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443CD3-6771-404C-A138-483C21C44989}"/>
              </a:ext>
            </a:extLst>
          </p:cNvPr>
          <p:cNvSpPr/>
          <p:nvPr userDrawn="1"/>
        </p:nvSpPr>
        <p:spPr>
          <a:xfrm>
            <a:off x="1" y="0"/>
            <a:ext cx="11648440" cy="86106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56DBB1E-33B0-4F61-B619-65C1DE3CA348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4938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35;p7">
            <a:extLst>
              <a:ext uri="{FF2B5EF4-FFF2-40B4-BE49-F238E27FC236}">
                <a16:creationId xmlns:a16="http://schemas.microsoft.com/office/drawing/2014/main" id="{6F1EEC2A-94AC-5D45-A3EE-22C84BB93AD4}"/>
              </a:ext>
            </a:extLst>
          </p:cNvPr>
          <p:cNvSpPr txBox="1"/>
          <p:nvPr userDrawn="1"/>
        </p:nvSpPr>
        <p:spPr>
          <a:xfrm>
            <a:off x="480000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5514" marR="0" lvl="0" indent="-23551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956DBB1E-33B0-4F61-B619-65C1DE3CA348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" name="Google Shape;49;p50">
            <a:extLst>
              <a:ext uri="{FF2B5EF4-FFF2-40B4-BE49-F238E27FC236}">
                <a16:creationId xmlns:a16="http://schemas.microsoft.com/office/drawing/2014/main" id="{CFAF06F2-D315-2048-1D7A-61F186F8CAC4}"/>
              </a:ext>
            </a:extLst>
          </p:cNvPr>
          <p:cNvSpPr/>
          <p:nvPr userDrawn="1"/>
        </p:nvSpPr>
        <p:spPr>
          <a:xfrm>
            <a:off x="0" y="2"/>
            <a:ext cx="11648440" cy="76213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38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35;p7">
            <a:extLst>
              <a:ext uri="{FF2B5EF4-FFF2-40B4-BE49-F238E27FC236}">
                <a16:creationId xmlns:a16="http://schemas.microsoft.com/office/drawing/2014/main" id="{6F1EEC2A-94AC-5D45-A3EE-22C84BB93AD4}"/>
              </a:ext>
            </a:extLst>
          </p:cNvPr>
          <p:cNvSpPr txBox="1"/>
          <p:nvPr userDrawn="1"/>
        </p:nvSpPr>
        <p:spPr>
          <a:xfrm>
            <a:off x="480000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5514" marR="0" lvl="0" indent="-23551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06;p56">
            <a:extLst>
              <a:ext uri="{FF2B5EF4-FFF2-40B4-BE49-F238E27FC236}">
                <a16:creationId xmlns:a16="http://schemas.microsoft.com/office/drawing/2014/main" id="{22A2E3BE-7A83-5840-97FE-9139B2DE41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0128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5659" marR="0" lvl="0" indent="-302829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18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1"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455417" marR="0" lvl="0" indent="-2277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443CD3-6771-404C-A138-483C21C44989}"/>
              </a:ext>
            </a:extLst>
          </p:cNvPr>
          <p:cNvSpPr/>
          <p:nvPr userDrawn="1"/>
        </p:nvSpPr>
        <p:spPr>
          <a:xfrm>
            <a:off x="1" y="0"/>
            <a:ext cx="11648440" cy="8610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56DBB1E-33B0-4F61-B619-65C1DE3CA348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3471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50D0C-C995-431B-B1E3-1D54E8F5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EEE4EE-0CA5-446E-882F-E0CB89F8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07CFF3-B245-4630-8596-D697813F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E6E4-6C2F-452E-AB6B-5031FB198C1D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3CD6DB-763B-4160-AD34-49E043F1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FAE331-A8FF-4B63-A3FF-2FA1C3E0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10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35;p7">
            <a:extLst>
              <a:ext uri="{FF2B5EF4-FFF2-40B4-BE49-F238E27FC236}">
                <a16:creationId xmlns:a16="http://schemas.microsoft.com/office/drawing/2014/main" id="{6F1EEC2A-94AC-5D45-A3EE-22C84BB93AD4}"/>
              </a:ext>
            </a:extLst>
          </p:cNvPr>
          <p:cNvSpPr txBox="1"/>
          <p:nvPr userDrawn="1"/>
        </p:nvSpPr>
        <p:spPr>
          <a:xfrm>
            <a:off x="480000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5514" marR="0" lvl="0" indent="-23551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443CD3-6771-404C-A138-483C21C44989}"/>
              </a:ext>
            </a:extLst>
          </p:cNvPr>
          <p:cNvSpPr/>
          <p:nvPr userDrawn="1"/>
        </p:nvSpPr>
        <p:spPr>
          <a:xfrm>
            <a:off x="0" y="7726"/>
            <a:ext cx="11648440" cy="86106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09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35;p7">
            <a:extLst>
              <a:ext uri="{FF2B5EF4-FFF2-40B4-BE49-F238E27FC236}">
                <a16:creationId xmlns:a16="http://schemas.microsoft.com/office/drawing/2014/main" id="{6F1EEC2A-94AC-5D45-A3EE-22C84BB93AD4}"/>
              </a:ext>
            </a:extLst>
          </p:cNvPr>
          <p:cNvSpPr txBox="1"/>
          <p:nvPr userDrawn="1"/>
        </p:nvSpPr>
        <p:spPr>
          <a:xfrm>
            <a:off x="480000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5514" marR="0" lvl="0" indent="-23551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443CD3-6771-404C-A138-483C21C44989}"/>
              </a:ext>
            </a:extLst>
          </p:cNvPr>
          <p:cNvSpPr/>
          <p:nvPr userDrawn="1"/>
        </p:nvSpPr>
        <p:spPr>
          <a:xfrm>
            <a:off x="0" y="7726"/>
            <a:ext cx="11648440" cy="861060"/>
          </a:xfrm>
          <a:prstGeom prst="rect">
            <a:avLst/>
          </a:prstGeom>
          <a:solidFill>
            <a:srgbClr val="FD4F00"/>
          </a:solidFill>
          <a:ln>
            <a:solidFill>
              <a:srgbClr val="FD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355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35;p7">
            <a:extLst>
              <a:ext uri="{FF2B5EF4-FFF2-40B4-BE49-F238E27FC236}">
                <a16:creationId xmlns:a16="http://schemas.microsoft.com/office/drawing/2014/main" id="{6F1EEC2A-94AC-5D45-A3EE-22C84BB93AD4}"/>
              </a:ext>
            </a:extLst>
          </p:cNvPr>
          <p:cNvSpPr txBox="1"/>
          <p:nvPr userDrawn="1"/>
        </p:nvSpPr>
        <p:spPr>
          <a:xfrm>
            <a:off x="480000" y="1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5514" marR="0" lvl="0" indent="-23551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443CD3-6771-404C-A138-483C21C44989}"/>
              </a:ext>
            </a:extLst>
          </p:cNvPr>
          <p:cNvSpPr/>
          <p:nvPr userDrawn="1"/>
        </p:nvSpPr>
        <p:spPr>
          <a:xfrm>
            <a:off x="0" y="7726"/>
            <a:ext cx="11648440" cy="861060"/>
          </a:xfrm>
          <a:prstGeom prst="rect">
            <a:avLst/>
          </a:prstGeom>
          <a:solidFill>
            <a:srgbClr val="FF9E19"/>
          </a:solidFill>
          <a:ln>
            <a:solidFill>
              <a:srgbClr val="FF9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856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6A5AC2-517F-6E4D-8B16-0936D819FCC1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5" name="Google Shape;45;p50">
              <a:extLst>
                <a:ext uri="{FF2B5EF4-FFF2-40B4-BE49-F238E27FC236}">
                  <a16:creationId xmlns:a16="http://schemas.microsoft.com/office/drawing/2014/main" id="{AB85DF0B-A71D-8F48-B75C-1AFB2F80A696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7;p50">
              <a:extLst>
                <a:ext uri="{FF2B5EF4-FFF2-40B4-BE49-F238E27FC236}">
                  <a16:creationId xmlns:a16="http://schemas.microsoft.com/office/drawing/2014/main" id="{DB05243C-02B8-934A-BA5C-86EEB9AAD561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8;p50">
              <a:extLst>
                <a:ext uri="{FF2B5EF4-FFF2-40B4-BE49-F238E27FC236}">
                  <a16:creationId xmlns:a16="http://schemas.microsoft.com/office/drawing/2014/main" id="{77D40F26-55BB-5D40-8245-151A65375771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9;p50">
              <a:extLst>
                <a:ext uri="{FF2B5EF4-FFF2-40B4-BE49-F238E27FC236}">
                  <a16:creationId xmlns:a16="http://schemas.microsoft.com/office/drawing/2014/main" id="{B999D75C-3D07-DA48-AF98-3218C2EA4773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0;p50">
              <a:extLst>
                <a:ext uri="{FF2B5EF4-FFF2-40B4-BE49-F238E27FC236}">
                  <a16:creationId xmlns:a16="http://schemas.microsoft.com/office/drawing/2014/main" id="{C336B45E-5AB5-9248-99AB-11D23CB15033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1;p50">
              <a:extLst>
                <a:ext uri="{FF2B5EF4-FFF2-40B4-BE49-F238E27FC236}">
                  <a16:creationId xmlns:a16="http://schemas.microsoft.com/office/drawing/2014/main" id="{7E8BC7C8-C606-F54D-A18B-CB25F150DAB6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2;p50">
              <a:extLst>
                <a:ext uri="{FF2B5EF4-FFF2-40B4-BE49-F238E27FC236}">
                  <a16:creationId xmlns:a16="http://schemas.microsoft.com/office/drawing/2014/main" id="{7C8CDBE4-6D7D-574A-A4D9-1553A786C45F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3;p50">
              <a:extLst>
                <a:ext uri="{FF2B5EF4-FFF2-40B4-BE49-F238E27FC236}">
                  <a16:creationId xmlns:a16="http://schemas.microsoft.com/office/drawing/2014/main" id="{C7CF780C-248C-3341-A7CD-1B1BDE9D67F4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;p50">
              <a:extLst>
                <a:ext uri="{FF2B5EF4-FFF2-40B4-BE49-F238E27FC236}">
                  <a16:creationId xmlns:a16="http://schemas.microsoft.com/office/drawing/2014/main" id="{900D5AC0-84C2-BF4E-9ABF-35975E7225A0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50"/>
          <p:cNvSpPr txBox="1">
            <a:spLocks noGrp="1"/>
          </p:cNvSpPr>
          <p:nvPr>
            <p:ph type="body" idx="1"/>
          </p:nvPr>
        </p:nvSpPr>
        <p:spPr>
          <a:xfrm>
            <a:off x="3877124" y="1583748"/>
            <a:ext cx="7530584" cy="87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605610" lvl="0" indent="-302804" algn="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5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605610" marR="0" lvl="0" indent="-302804" algn="l" rtl="0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5" name="Google Shape;45;p50"/>
          <p:cNvSpPr/>
          <p:nvPr/>
        </p:nvSpPr>
        <p:spPr>
          <a:xfrm>
            <a:off x="0" y="2266"/>
            <a:ext cx="12192000" cy="762135"/>
          </a:xfrm>
          <a:prstGeom prst="rect">
            <a:avLst/>
          </a:prstGeom>
          <a:solidFill>
            <a:srgbClr val="FF9E19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89305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7B22869F-31DF-FD44-8EBA-D60450E7CDB3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F7B698B5-469E-A640-B4A8-FA5ED4C96745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682F52AE-85FA-0C44-934A-D06A64B0FD6B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5CF422CA-2E9E-6642-A2F1-EF0256BEDEC0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01ECEF21-C3FC-2640-BDFC-2F67DF135106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DBFF1824-DC64-AC40-893F-19267A72A9C7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C1B688BA-DE51-6B45-A72A-ABE31ABCD0E0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2E2874E9-5AE9-5643-8DFE-BC87478A526B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C176FCF4-4343-8641-B0AE-85D81C958723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04DE12E8-925A-B044-BC61-285AA6ACFAD7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rgbClr val="FD4F00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-1203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" name="Google Shape;42;p50">
            <a:extLst>
              <a:ext uri="{FF2B5EF4-FFF2-40B4-BE49-F238E27FC236}">
                <a16:creationId xmlns:a16="http://schemas.microsoft.com/office/drawing/2014/main" id="{90D0E269-8149-1748-9D15-134A872E0E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77124" y="1583748"/>
            <a:ext cx="7530584" cy="87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605610" lvl="0" indent="-302804" algn="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5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605610" marR="0" lvl="0" indent="-302804" algn="l" rtl="0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061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1FFA5F-ACBC-874F-9A9C-2B1B8B6881E8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19B00F84-1698-B446-9922-43DC10BAF111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E8531A61-9802-584A-A8B0-564395070B09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51FB7A06-B690-DD4B-9E5A-4BFD8B2F9323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B1B52948-26E3-0441-A89A-6055F76AC13C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2DA2C7FE-2F80-BE4F-B76E-285D2526A0CF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11D183A5-4EE1-A944-B5B7-71E686DC9A3E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FBB30B0E-9816-E04F-BD4D-10622B71FD64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BCB4A8EB-7641-E443-A94D-D2EA739B7256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A6AF96C5-0345-DA4E-9090-DC2A0CE9AD40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05B2E6-AF4A-4AAB-8D42-859FF5FE7562}"/>
              </a:ext>
            </a:extLst>
          </p:cNvPr>
          <p:cNvSpPr/>
          <p:nvPr userDrawn="1"/>
        </p:nvSpPr>
        <p:spPr>
          <a:xfrm>
            <a:off x="1784518" y="1999315"/>
            <a:ext cx="121920" cy="4251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168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1FFA5F-ACBC-874F-9A9C-2B1B8B6881E8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19B00F84-1698-B446-9922-43DC10BAF111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E8531A61-9802-584A-A8B0-564395070B09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51FB7A06-B690-DD4B-9E5A-4BFD8B2F9323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B1B52948-26E3-0441-A89A-6055F76AC13C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2DA2C7FE-2F80-BE4F-B76E-285D2526A0CF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11D183A5-4EE1-A944-B5B7-71E686DC9A3E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FBB30B0E-9816-E04F-BD4D-10622B71FD64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BCB4A8EB-7641-E443-A94D-D2EA739B7256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A6AF96C5-0345-DA4E-9090-DC2A0CE9AD40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05B2E6-AF4A-4AAB-8D42-859FF5FE7562}"/>
              </a:ext>
            </a:extLst>
          </p:cNvPr>
          <p:cNvSpPr/>
          <p:nvPr userDrawn="1"/>
        </p:nvSpPr>
        <p:spPr>
          <a:xfrm>
            <a:off x="1784518" y="1999315"/>
            <a:ext cx="121920" cy="4251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241DE57-13A7-412E-98CE-8CC42F8F5586}"/>
              </a:ext>
            </a:extLst>
          </p:cNvPr>
          <p:cNvSpPr txBox="1"/>
          <p:nvPr userDrawn="1"/>
        </p:nvSpPr>
        <p:spPr>
          <a:xfrm>
            <a:off x="398757" y="13010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61971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1FBDA430-EE72-BF4E-A6B1-FC0436B0B81D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3CA0535F-3C04-7343-A7F4-0D00318814BB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16CD2C70-0AEF-F14E-864E-A53E95909F16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47E160F0-19F4-8449-A7CE-A4C9C1700681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16AA457F-65D6-4E4E-A300-705CCE69EE74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9BEE1992-F579-4D40-8037-35CEF90BC978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3A19FBB4-40B1-6E4A-A512-BE4D3CDBA6A9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65B91B54-5045-4243-8EDD-733A42B88CE8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7821A82A-7523-0E49-A27E-0FBFEA51ADFF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3FB6A8EF-445C-C642-AA0A-A4539AFE862B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rgbClr val="FA7497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0525D9-DC4F-40D0-9D0A-ACB36AD79CCD}"/>
              </a:ext>
            </a:extLst>
          </p:cNvPr>
          <p:cNvSpPr/>
          <p:nvPr userDrawn="1"/>
        </p:nvSpPr>
        <p:spPr>
          <a:xfrm>
            <a:off x="1784518" y="1999315"/>
            <a:ext cx="121920" cy="4251960"/>
          </a:xfrm>
          <a:prstGeom prst="rect">
            <a:avLst/>
          </a:prstGeom>
          <a:solidFill>
            <a:srgbClr val="F87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181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1FFA5F-ACBC-874F-9A9C-2B1B8B6881E8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19B00F84-1698-B446-9922-43DC10BAF111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E8531A61-9802-584A-A8B0-564395070B09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51FB7A06-B690-DD4B-9E5A-4BFD8B2F9323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B1B52948-26E3-0441-A89A-6055F76AC13C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2DA2C7FE-2F80-BE4F-B76E-285D2526A0CF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11D183A5-4EE1-A944-B5B7-71E686DC9A3E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FBB30B0E-9816-E04F-BD4D-10622B71FD64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BCB4A8EB-7641-E443-A94D-D2EA739B7256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A6AF96C5-0345-DA4E-9090-DC2A0CE9AD40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05B2E6-AF4A-4AAB-8D42-859FF5FE7562}"/>
              </a:ext>
            </a:extLst>
          </p:cNvPr>
          <p:cNvSpPr/>
          <p:nvPr userDrawn="1"/>
        </p:nvSpPr>
        <p:spPr>
          <a:xfrm>
            <a:off x="1784518" y="1999315"/>
            <a:ext cx="121920" cy="4251960"/>
          </a:xfrm>
          <a:prstGeom prst="rect">
            <a:avLst/>
          </a:prstGeom>
          <a:solidFill>
            <a:srgbClr val="A6A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437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1FFA5F-ACBC-874F-9A9C-2B1B8B6881E8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19B00F84-1698-B446-9922-43DC10BAF111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E8531A61-9802-584A-A8B0-564395070B09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51FB7A06-B690-DD4B-9E5A-4BFD8B2F9323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B1B52948-26E3-0441-A89A-6055F76AC13C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2DA2C7FE-2F80-BE4F-B76E-285D2526A0CF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11D183A5-4EE1-A944-B5B7-71E686DC9A3E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FBB30B0E-9816-E04F-BD4D-10622B71FD64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BCB4A8EB-7641-E443-A94D-D2EA739B7256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A6AF96C5-0345-DA4E-9090-DC2A0CE9AD40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05B2E6-AF4A-4AAB-8D42-859FF5FE7562}"/>
              </a:ext>
            </a:extLst>
          </p:cNvPr>
          <p:cNvSpPr/>
          <p:nvPr userDrawn="1"/>
        </p:nvSpPr>
        <p:spPr>
          <a:xfrm>
            <a:off x="1784518" y="1999315"/>
            <a:ext cx="121920" cy="42519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5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AD07B-64AE-4055-A4E2-B6F5804D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A50C10-FE98-4209-B5B2-371C847DE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852188-5C4F-4311-B78C-039B9EE7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61A3-91BD-40A8-917C-9181F76FC3C8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9A8A5B-F87B-48C7-AA56-73DB5031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9DFA0B-2C8D-4188-9688-541747C0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850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1FFA5F-ACBC-874F-9A9C-2B1B8B6881E8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19B00F84-1698-B446-9922-43DC10BAF111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E8531A61-9802-584A-A8B0-564395070B09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51FB7A06-B690-DD4B-9E5A-4BFD8B2F9323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B1B52948-26E3-0441-A89A-6055F76AC13C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2DA2C7FE-2F80-BE4F-B76E-285D2526A0CF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11D183A5-4EE1-A944-B5B7-71E686DC9A3E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FBB30B0E-9816-E04F-BD4D-10622B71FD64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BCB4A8EB-7641-E443-A94D-D2EA739B7256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A6AF96C5-0345-DA4E-9090-DC2A0CE9AD40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5671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05B2E6-AF4A-4AAB-8D42-859FF5FE7562}"/>
              </a:ext>
            </a:extLst>
          </p:cNvPr>
          <p:cNvSpPr/>
          <p:nvPr userDrawn="1"/>
        </p:nvSpPr>
        <p:spPr>
          <a:xfrm>
            <a:off x="1784518" y="1999315"/>
            <a:ext cx="121920" cy="4251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7188289-70B5-4AF7-B6ED-0EB8657A221A}"/>
              </a:ext>
            </a:extLst>
          </p:cNvPr>
          <p:cNvSpPr txBox="1"/>
          <p:nvPr userDrawn="1"/>
        </p:nvSpPr>
        <p:spPr>
          <a:xfrm>
            <a:off x="605370" y="2304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89663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1DF7CCC9-F08C-3044-9A48-C7E7C6EEAD13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E867E448-A13A-5B49-A5EE-BC69C89C0A73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6797B6C2-9D41-4E4F-8D91-7ECA519C8CDF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6F27623D-F146-FE4F-9F91-9C9EA5C0339A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BF934300-ED5D-EF4E-BD40-48820D569D7A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3E254611-7653-4F48-A667-67EC50EB0EFA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9D66504A-DCD1-3B47-85E2-38546C4B1A21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DFBDE7AC-8539-8543-B5BA-374F22B4C828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FAD721F8-6696-EC47-B275-DA9BE8026A23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BA8E6CB4-B51E-9C42-99B6-C73632BF2C60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1888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fr-FR" sz="3180" b="1" i="0" u="none" strike="noStrike" cap="none">
                <a:solidFill>
                  <a:schemeClr val="bg1"/>
                </a:solidFill>
                <a:latin typeface="Candara"/>
                <a:ea typeface="Candara"/>
                <a:cs typeface="Candara"/>
                <a:sym typeface="Candara"/>
              </a:rPr>
              <a:t>5. Relations individuelles</a:t>
            </a:r>
          </a:p>
        </p:txBody>
      </p:sp>
      <p:sp>
        <p:nvSpPr>
          <p:cNvPr id="27" name="Google Shape;42;p50">
            <a:extLst>
              <a:ext uri="{FF2B5EF4-FFF2-40B4-BE49-F238E27FC236}">
                <a16:creationId xmlns:a16="http://schemas.microsoft.com/office/drawing/2014/main" id="{9D680915-74AD-264E-B27C-D43CCB313D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77124" y="1583748"/>
            <a:ext cx="7530584" cy="87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605610" lvl="0" indent="-302804" algn="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5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605610" marR="0" lvl="0" indent="-302804" algn="l" rtl="0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59169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D692AC6C-B5B3-0044-AC99-5C02F2F85A99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BF28D678-A5C5-8E45-A6EF-2E36855DC56B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C64152D3-0728-364D-ACCA-A0350B4B68C6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B76C61C0-2BFE-014D-8E4A-4D881C315BF5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F6668458-D729-8E43-A8C1-CC95DC94B0F0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FB2073B9-2A98-3848-9DDE-AC91AC0450CA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B8A52E60-5C9E-6F40-AD1A-08C76AB9846C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E020FF4E-3EF6-044A-B4CE-19E4445C0CE8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46DACB3A-A1C3-D643-B0F7-AB115C29C0AC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F30312F6-6ACF-E74E-9155-34E59DF0B877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42;p50">
            <a:extLst>
              <a:ext uri="{FF2B5EF4-FFF2-40B4-BE49-F238E27FC236}">
                <a16:creationId xmlns:a16="http://schemas.microsoft.com/office/drawing/2014/main" id="{106CEDEB-702B-BD43-B711-2AFFEB3F24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77124" y="1583748"/>
            <a:ext cx="7530584" cy="87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605610" lvl="0" indent="-302804" algn="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5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605610" marR="0" lvl="0" indent="-302804" algn="l" rtl="0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0548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9257D339-EBB2-3944-AB39-F405431E3F5A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5FF3B16E-77AC-6C48-8061-CE2844DA4236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FFBE17E3-87FA-B641-AAE9-C3EC33F4C113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073C3F42-DA0B-2A41-ABCA-C124A30963AB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AEA98EA9-D8D9-6447-A7AA-9629C89481E7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ED3DE671-58A6-904B-8AD9-52C9A8EFF862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57E49F94-30AD-D24D-A938-6A2D280E72F2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27000AE1-52BD-5C4B-A3B9-77AFD4A12954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B6686210-9CDB-8E4A-AE63-3B7E0737170A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E362FE47-757E-084E-8ABD-B01927180200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-12365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" name="Google Shape;42;p50">
            <a:extLst>
              <a:ext uri="{FF2B5EF4-FFF2-40B4-BE49-F238E27FC236}">
                <a16:creationId xmlns:a16="http://schemas.microsoft.com/office/drawing/2014/main" id="{3940B023-76B7-4242-AEDE-93CE37EDDC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77124" y="1583748"/>
            <a:ext cx="7530584" cy="87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605610" lvl="0" indent="-302804" algn="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5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605610" marR="0" lvl="0" indent="-302804" algn="l" rtl="0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874C9-4862-4820-9ECD-7CFCD50E9F86}"/>
              </a:ext>
            </a:extLst>
          </p:cNvPr>
          <p:cNvSpPr/>
          <p:nvPr userDrawn="1"/>
        </p:nvSpPr>
        <p:spPr>
          <a:xfrm>
            <a:off x="1784518" y="1999315"/>
            <a:ext cx="121920" cy="4251960"/>
          </a:xfrm>
          <a:prstGeom prst="rect">
            <a:avLst/>
          </a:prstGeom>
          <a:solidFill>
            <a:srgbClr val="00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highlight>
                <a:srgbClr val="7FBB0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5706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CEB6A841-424D-404E-8524-FFA3CE48D286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BA728055-8FC3-5A4E-A9C3-34E42B23248E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8F16EA80-7A8A-E640-94B1-3C781EFD5E79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3E6FA4ED-94B3-9A4D-9975-B52DE1DF6263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B3A490B3-A625-5C47-90D1-47C7A55BFDFE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52AB9094-11E9-234A-8347-6CF44418A4A3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7D61319E-A443-2446-B174-92F47602E6D4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C98BCB34-8DA2-BA43-92EF-D4BA2DBAA6FB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4480786E-FEDF-5643-AF2E-A7B7461FC4AD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2E449ADF-0CBD-9145-B8A8-A3196F12940A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50"/>
          <p:cNvSpPr/>
          <p:nvPr/>
        </p:nvSpPr>
        <p:spPr>
          <a:xfrm>
            <a:off x="11625330" y="3"/>
            <a:ext cx="469021" cy="761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0"/>
          <p:cNvSpPr/>
          <p:nvPr/>
        </p:nvSpPr>
        <p:spPr>
          <a:xfrm>
            <a:off x="0" y="3"/>
            <a:ext cx="12192000" cy="761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-14769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" name="Google Shape;42;p50">
            <a:extLst>
              <a:ext uri="{FF2B5EF4-FFF2-40B4-BE49-F238E27FC236}">
                <a16:creationId xmlns:a16="http://schemas.microsoft.com/office/drawing/2014/main" id="{12003560-ED0E-8E48-9B7E-68DBE83393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77124" y="1583748"/>
            <a:ext cx="7530584" cy="87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605610" lvl="0" indent="-302804" algn="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5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605610" marR="0" lvl="0" indent="-302804" algn="l" rtl="0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DC62EF-4EF6-434C-A608-27338DB69C10}"/>
              </a:ext>
            </a:extLst>
          </p:cNvPr>
          <p:cNvSpPr/>
          <p:nvPr userDrawn="1"/>
        </p:nvSpPr>
        <p:spPr>
          <a:xfrm>
            <a:off x="1784518" y="1999315"/>
            <a:ext cx="121920" cy="4251960"/>
          </a:xfrm>
          <a:prstGeom prst="rect">
            <a:avLst/>
          </a:prstGeom>
          <a:solidFill>
            <a:srgbClr val="7FB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highlight>
                <a:srgbClr val="7FBB0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926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1DF7CCC9-F08C-3044-9A48-C7E7C6EEAD13}"/>
              </a:ext>
            </a:extLst>
          </p:cNvPr>
          <p:cNvGrpSpPr/>
          <p:nvPr userDrawn="1"/>
        </p:nvGrpSpPr>
        <p:grpSpPr>
          <a:xfrm>
            <a:off x="11622379" y="-2"/>
            <a:ext cx="569621" cy="6864000"/>
            <a:chOff x="8736330" y="0"/>
            <a:chExt cx="189000" cy="2231414"/>
          </a:xfrm>
        </p:grpSpPr>
        <p:sp>
          <p:nvSpPr>
            <p:cNvPr id="16" name="Google Shape;45;p50">
              <a:extLst>
                <a:ext uri="{FF2B5EF4-FFF2-40B4-BE49-F238E27FC236}">
                  <a16:creationId xmlns:a16="http://schemas.microsoft.com/office/drawing/2014/main" id="{E867E448-A13A-5B49-A5EE-BC69C89C0A73}"/>
                </a:ext>
              </a:extLst>
            </p:cNvPr>
            <p:cNvSpPr/>
            <p:nvPr/>
          </p:nvSpPr>
          <p:spPr>
            <a:xfrm>
              <a:off x="8736330" y="1986633"/>
              <a:ext cx="92475" cy="244781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7;p50">
              <a:extLst>
                <a:ext uri="{FF2B5EF4-FFF2-40B4-BE49-F238E27FC236}">
                  <a16:creationId xmlns:a16="http://schemas.microsoft.com/office/drawing/2014/main" id="{6797B6C2-9D41-4E4F-8D91-7ECA519C8CDF}"/>
                </a:ext>
              </a:extLst>
            </p:cNvPr>
            <p:cNvSpPr/>
            <p:nvPr/>
          </p:nvSpPr>
          <p:spPr>
            <a:xfrm>
              <a:off x="8736330" y="1741852"/>
              <a:ext cx="156600" cy="244781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;p50">
              <a:extLst>
                <a:ext uri="{FF2B5EF4-FFF2-40B4-BE49-F238E27FC236}">
                  <a16:creationId xmlns:a16="http://schemas.microsoft.com/office/drawing/2014/main" id="{6F27623D-F146-FE4F-9F91-9C9EA5C0339A}"/>
                </a:ext>
              </a:extLst>
            </p:cNvPr>
            <p:cNvSpPr/>
            <p:nvPr/>
          </p:nvSpPr>
          <p:spPr>
            <a:xfrm>
              <a:off x="8736330" y="1485774"/>
              <a:ext cx="189000" cy="256079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;p50">
              <a:extLst>
                <a:ext uri="{FF2B5EF4-FFF2-40B4-BE49-F238E27FC236}">
                  <a16:creationId xmlns:a16="http://schemas.microsoft.com/office/drawing/2014/main" id="{BF934300-ED5D-EF4E-BD40-48820D569D7A}"/>
                </a:ext>
              </a:extLst>
            </p:cNvPr>
            <p:cNvSpPr/>
            <p:nvPr/>
          </p:nvSpPr>
          <p:spPr>
            <a:xfrm>
              <a:off x="8736330" y="1240993"/>
              <a:ext cx="156600" cy="2560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;p50">
              <a:extLst>
                <a:ext uri="{FF2B5EF4-FFF2-40B4-BE49-F238E27FC236}">
                  <a16:creationId xmlns:a16="http://schemas.microsoft.com/office/drawing/2014/main" id="{3E254611-7653-4F48-A667-67EC50EB0EFA}"/>
                </a:ext>
              </a:extLst>
            </p:cNvPr>
            <p:cNvSpPr/>
            <p:nvPr/>
          </p:nvSpPr>
          <p:spPr>
            <a:xfrm>
              <a:off x="8736330" y="996212"/>
              <a:ext cx="105300" cy="24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;p50">
              <a:extLst>
                <a:ext uri="{FF2B5EF4-FFF2-40B4-BE49-F238E27FC236}">
                  <a16:creationId xmlns:a16="http://schemas.microsoft.com/office/drawing/2014/main" id="{9D66504A-DCD1-3B47-85E2-38546C4B1A21}"/>
                </a:ext>
              </a:extLst>
            </p:cNvPr>
            <p:cNvSpPr/>
            <p:nvPr/>
          </p:nvSpPr>
          <p:spPr>
            <a:xfrm>
              <a:off x="8736330" y="740133"/>
              <a:ext cx="135000" cy="256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;p50">
              <a:extLst>
                <a:ext uri="{FF2B5EF4-FFF2-40B4-BE49-F238E27FC236}">
                  <a16:creationId xmlns:a16="http://schemas.microsoft.com/office/drawing/2014/main" id="{DFBDE7AC-8539-8543-B5BA-374F22B4C828}"/>
                </a:ext>
              </a:extLst>
            </p:cNvPr>
            <p:cNvSpPr/>
            <p:nvPr/>
          </p:nvSpPr>
          <p:spPr>
            <a:xfrm>
              <a:off x="8736330" y="487253"/>
              <a:ext cx="189000" cy="2560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;p50">
              <a:extLst>
                <a:ext uri="{FF2B5EF4-FFF2-40B4-BE49-F238E27FC236}">
                  <a16:creationId xmlns:a16="http://schemas.microsoft.com/office/drawing/2014/main" id="{FAD721F8-6696-EC47-B275-DA9BE8026A23}"/>
                </a:ext>
              </a:extLst>
            </p:cNvPr>
            <p:cNvSpPr/>
            <p:nvPr/>
          </p:nvSpPr>
          <p:spPr>
            <a:xfrm>
              <a:off x="8736330" y="242472"/>
              <a:ext cx="105300" cy="2463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;p50">
              <a:extLst>
                <a:ext uri="{FF2B5EF4-FFF2-40B4-BE49-F238E27FC236}">
                  <a16:creationId xmlns:a16="http://schemas.microsoft.com/office/drawing/2014/main" id="{BA8E6CB4-B51E-9C42-99B6-C73632BF2C60}"/>
                </a:ext>
              </a:extLst>
            </p:cNvPr>
            <p:cNvSpPr/>
            <p:nvPr/>
          </p:nvSpPr>
          <p:spPr>
            <a:xfrm>
              <a:off x="8736330" y="0"/>
              <a:ext cx="156600" cy="246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50"/>
          <p:cNvSpPr/>
          <p:nvPr/>
        </p:nvSpPr>
        <p:spPr>
          <a:xfrm>
            <a:off x="0" y="2"/>
            <a:ext cx="12192000" cy="7621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6B1E11-227E-6F4D-A30D-E7ADB6734DAA}"/>
              </a:ext>
            </a:extLst>
          </p:cNvPr>
          <p:cNvSpPr txBox="1"/>
          <p:nvPr userDrawn="1"/>
        </p:nvSpPr>
        <p:spPr>
          <a:xfrm>
            <a:off x="463640" y="1888"/>
            <a:ext cx="11347251" cy="7632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0514" marR="0" lvl="0" indent="-1051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fr-FR" sz="3180" b="1" i="0" u="none" strike="noStrike" cap="none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" name="Google Shape;42;p50">
            <a:extLst>
              <a:ext uri="{FF2B5EF4-FFF2-40B4-BE49-F238E27FC236}">
                <a16:creationId xmlns:a16="http://schemas.microsoft.com/office/drawing/2014/main" id="{9D680915-74AD-264E-B27C-D43CCB313D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77124" y="1583748"/>
            <a:ext cx="7530584" cy="87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605610" lvl="0" indent="-302804" algn="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5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605610" marR="0" lvl="0" indent="-302804" algn="l" rtl="0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59E731-6472-4CBE-9496-6A5746215740}"/>
              </a:ext>
            </a:extLst>
          </p:cNvPr>
          <p:cNvSpPr/>
          <p:nvPr userDrawn="1"/>
        </p:nvSpPr>
        <p:spPr>
          <a:xfrm>
            <a:off x="341720" y="2021303"/>
            <a:ext cx="121920" cy="4251960"/>
          </a:xfrm>
          <a:prstGeom prst="rect">
            <a:avLst/>
          </a:prstGeom>
          <a:solidFill>
            <a:srgbClr val="7F5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highlight>
                <a:srgbClr val="7FBB0A"/>
              </a:highligh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FA7F41-B023-4F6D-8717-AE4BF234DCC0}"/>
              </a:ext>
            </a:extLst>
          </p:cNvPr>
          <p:cNvSpPr/>
          <p:nvPr userDrawn="1"/>
        </p:nvSpPr>
        <p:spPr>
          <a:xfrm>
            <a:off x="6096000" y="2021303"/>
            <a:ext cx="121920" cy="4251960"/>
          </a:xfrm>
          <a:prstGeom prst="rect">
            <a:avLst/>
          </a:prstGeom>
          <a:solidFill>
            <a:srgbClr val="7F5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highlight>
                <a:srgbClr val="7FBB0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59169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Diapositive de titre" preserve="1" userDrawn="1">
  <p:cSld name="33_Diapositive de tit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06;p56">
            <a:extLst>
              <a:ext uri="{FF2B5EF4-FFF2-40B4-BE49-F238E27FC236}">
                <a16:creationId xmlns:a16="http://schemas.microsoft.com/office/drawing/2014/main" id="{22A2E3BE-7A83-5840-97FE-9139B2DE41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0128" y="-34505"/>
            <a:ext cx="9600000" cy="7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5659" marR="0" lvl="0" indent="-302829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180" b="1"/>
            </a:lvl1pPr>
            <a:lvl2pPr marL="1211217" lvl="1" indent="-454206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816828" lvl="2" indent="-428974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1"/>
            </a:lvl3pPr>
            <a:lvl4pPr marL="2422436" lvl="3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4pPr>
            <a:lvl5pPr marL="3028044" lvl="4" indent="-420562" algn="r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/>
            </a:lvl5pPr>
            <a:lvl6pPr marL="3633653" lvl="5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9263" lvl="6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4870" lvl="7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50480" lvl="8" indent="-420562" algn="l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marL="455417" marR="0" lvl="0" indent="-2277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Cliquez pour modifier les styles du texte du masque</a:t>
            </a:r>
          </a:p>
        </p:txBody>
      </p:sp>
      <p:grpSp>
        <p:nvGrpSpPr>
          <p:cNvPr id="16" name="Google Shape;44;p50">
            <a:extLst>
              <a:ext uri="{FF2B5EF4-FFF2-40B4-BE49-F238E27FC236}">
                <a16:creationId xmlns:a16="http://schemas.microsoft.com/office/drawing/2014/main" id="{03C18D6C-E193-6241-A409-6317CF44A6EA}"/>
              </a:ext>
            </a:extLst>
          </p:cNvPr>
          <p:cNvGrpSpPr/>
          <p:nvPr userDrawn="1"/>
        </p:nvGrpSpPr>
        <p:grpSpPr>
          <a:xfrm>
            <a:off x="11648440" y="0"/>
            <a:ext cx="252000" cy="6858000"/>
            <a:chOff x="11648440" y="1659112"/>
            <a:chExt cx="177800" cy="5203786"/>
          </a:xfrm>
        </p:grpSpPr>
        <p:sp>
          <p:nvSpPr>
            <p:cNvPr id="17" name="Google Shape;45;p50">
              <a:extLst>
                <a:ext uri="{FF2B5EF4-FFF2-40B4-BE49-F238E27FC236}">
                  <a16:creationId xmlns:a16="http://schemas.microsoft.com/office/drawing/2014/main" id="{A82F7A03-FDEA-1A42-9CE8-4AA14412F40A}"/>
                </a:ext>
              </a:extLst>
            </p:cNvPr>
            <p:cNvSpPr/>
            <p:nvPr/>
          </p:nvSpPr>
          <p:spPr>
            <a:xfrm>
              <a:off x="11648440" y="3669030"/>
              <a:ext cx="86995" cy="247650"/>
            </a:xfrm>
            <a:prstGeom prst="rect">
              <a:avLst/>
            </a:prstGeom>
            <a:solidFill>
              <a:srgbClr val="FF9E1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;p50">
              <a:extLst>
                <a:ext uri="{FF2B5EF4-FFF2-40B4-BE49-F238E27FC236}">
                  <a16:creationId xmlns:a16="http://schemas.microsoft.com/office/drawing/2014/main" id="{2A3BDC0F-97E1-9849-A72F-608E32C325E4}"/>
                </a:ext>
              </a:extLst>
            </p:cNvPr>
            <p:cNvSpPr/>
            <p:nvPr/>
          </p:nvSpPr>
          <p:spPr>
            <a:xfrm>
              <a:off x="11648440" y="3916680"/>
              <a:ext cx="48895" cy="294621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7;p50">
              <a:extLst>
                <a:ext uri="{FF2B5EF4-FFF2-40B4-BE49-F238E27FC236}">
                  <a16:creationId xmlns:a16="http://schemas.microsoft.com/office/drawing/2014/main" id="{0282E906-6B4E-8242-8219-E215E24A3541}"/>
                </a:ext>
              </a:extLst>
            </p:cNvPr>
            <p:cNvSpPr/>
            <p:nvPr/>
          </p:nvSpPr>
          <p:spPr>
            <a:xfrm>
              <a:off x="11648440" y="3421380"/>
              <a:ext cx="147320" cy="247650"/>
            </a:xfrm>
            <a:prstGeom prst="rect">
              <a:avLst/>
            </a:prstGeom>
            <a:solidFill>
              <a:srgbClr val="FD4F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;p50">
              <a:extLst>
                <a:ext uri="{FF2B5EF4-FFF2-40B4-BE49-F238E27FC236}">
                  <a16:creationId xmlns:a16="http://schemas.microsoft.com/office/drawing/2014/main" id="{409A7432-97BD-CB48-A715-3496B9E8695D}"/>
                </a:ext>
              </a:extLst>
            </p:cNvPr>
            <p:cNvSpPr/>
            <p:nvPr/>
          </p:nvSpPr>
          <p:spPr>
            <a:xfrm>
              <a:off x="11648440" y="3162300"/>
              <a:ext cx="177800" cy="259080"/>
            </a:xfrm>
            <a:prstGeom prst="rect">
              <a:avLst/>
            </a:prstGeom>
            <a:solidFill>
              <a:srgbClr val="FA749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;p50">
              <a:extLst>
                <a:ext uri="{FF2B5EF4-FFF2-40B4-BE49-F238E27FC236}">
                  <a16:creationId xmlns:a16="http://schemas.microsoft.com/office/drawing/2014/main" id="{37C48BB9-F7F2-D24B-AE86-BFCC8E2BB7CB}"/>
                </a:ext>
              </a:extLst>
            </p:cNvPr>
            <p:cNvSpPr/>
            <p:nvPr/>
          </p:nvSpPr>
          <p:spPr>
            <a:xfrm>
              <a:off x="11648440" y="2914650"/>
              <a:ext cx="147320" cy="259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50">
              <a:extLst>
                <a:ext uri="{FF2B5EF4-FFF2-40B4-BE49-F238E27FC236}">
                  <a16:creationId xmlns:a16="http://schemas.microsoft.com/office/drawing/2014/main" id="{6C577CA7-DFD9-724C-B38E-C82E48012C1F}"/>
                </a:ext>
              </a:extLst>
            </p:cNvPr>
            <p:cNvSpPr/>
            <p:nvPr/>
          </p:nvSpPr>
          <p:spPr>
            <a:xfrm>
              <a:off x="11648440" y="2667000"/>
              <a:ext cx="9906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50">
              <a:extLst>
                <a:ext uri="{FF2B5EF4-FFF2-40B4-BE49-F238E27FC236}">
                  <a16:creationId xmlns:a16="http://schemas.microsoft.com/office/drawing/2014/main" id="{A2E897AD-7F05-A74D-9B0F-72D2D3B31B47}"/>
                </a:ext>
              </a:extLst>
            </p:cNvPr>
            <p:cNvSpPr/>
            <p:nvPr/>
          </p:nvSpPr>
          <p:spPr>
            <a:xfrm>
              <a:off x="11648440" y="2407920"/>
              <a:ext cx="127000" cy="259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;p50">
              <a:extLst>
                <a:ext uri="{FF2B5EF4-FFF2-40B4-BE49-F238E27FC236}">
                  <a16:creationId xmlns:a16="http://schemas.microsoft.com/office/drawing/2014/main" id="{4BD9C302-8C09-1848-8E4F-2ECE9F1FC514}"/>
                </a:ext>
              </a:extLst>
            </p:cNvPr>
            <p:cNvSpPr/>
            <p:nvPr/>
          </p:nvSpPr>
          <p:spPr>
            <a:xfrm>
              <a:off x="11648440" y="2152076"/>
              <a:ext cx="177800" cy="259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;p50">
              <a:extLst>
                <a:ext uri="{FF2B5EF4-FFF2-40B4-BE49-F238E27FC236}">
                  <a16:creationId xmlns:a16="http://schemas.microsoft.com/office/drawing/2014/main" id="{34C29081-4F0B-5840-A7D7-B9699C5A4398}"/>
                </a:ext>
              </a:extLst>
            </p:cNvPr>
            <p:cNvSpPr/>
            <p:nvPr/>
          </p:nvSpPr>
          <p:spPr>
            <a:xfrm>
              <a:off x="11648440" y="1904426"/>
              <a:ext cx="99060" cy="24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;p50">
              <a:extLst>
                <a:ext uri="{FF2B5EF4-FFF2-40B4-BE49-F238E27FC236}">
                  <a16:creationId xmlns:a16="http://schemas.microsoft.com/office/drawing/2014/main" id="{9FB15BA9-E613-7048-AD1A-1DC2FD6AAB69}"/>
                </a:ext>
              </a:extLst>
            </p:cNvPr>
            <p:cNvSpPr/>
            <p:nvPr/>
          </p:nvSpPr>
          <p:spPr>
            <a:xfrm>
              <a:off x="11648440" y="1659112"/>
              <a:ext cx="147320" cy="249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855" b="0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4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50;p50">
            <a:extLst>
              <a:ext uri="{FF2B5EF4-FFF2-40B4-BE49-F238E27FC236}">
                <a16:creationId xmlns:a16="http://schemas.microsoft.com/office/drawing/2014/main" id="{11026D9B-9B7A-41A4-AEDF-4D758ADCF355}"/>
              </a:ext>
            </a:extLst>
          </p:cNvPr>
          <p:cNvSpPr/>
          <p:nvPr userDrawn="1"/>
        </p:nvSpPr>
        <p:spPr>
          <a:xfrm>
            <a:off x="0" y="2"/>
            <a:ext cx="11648440" cy="762135"/>
          </a:xfrm>
          <a:prstGeom prst="rect">
            <a:avLst/>
          </a:prstGeom>
          <a:solidFill>
            <a:srgbClr val="7F58C7"/>
          </a:solidFill>
          <a:ln>
            <a:noFill/>
          </a:ln>
        </p:spPr>
        <p:txBody>
          <a:bodyPr spcFirstLastPara="1" wrap="square" lIns="90846" tIns="45407" rIns="90846" bIns="454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55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88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6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9E0327-B6DE-4F92-B6E3-447F99F4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CD1120-E3D1-4676-AD78-EC8C613DE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4DA192-8876-41C7-A989-513BB46DF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AEF3D4-9DFC-4333-9593-4474F0B5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0437-F077-4F7C-A990-6889EEAB1BFF}" type="datetime1">
              <a:rPr lang="fr-FR" smtClean="0"/>
              <a:t>21/07/2023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AC0DF-7304-4264-8704-F298D0CA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70C1FA-2F36-4093-84F1-8ADF0992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24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EB156-3012-4453-9367-A50A0E58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6F37C9-E293-4F98-8674-0CD5C05B8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7B354E-7647-452E-9EF7-CE72B6A3A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037F5F-9151-4843-A4F1-63A303B4F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9938E8-21FA-44B5-9831-AEF0203A6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02044D-FC70-4EA6-8C26-CFD7D071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4E7A-2C4E-4C85-A134-D8F26F76EC42}" type="datetime1">
              <a:rPr lang="fr-FR" smtClean="0"/>
              <a:t>21/07/2023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0DAA37-4CD8-4E19-A043-6D26C14F2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1B340E-31C3-4402-B858-13D68BB4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5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CC757-6C40-4D72-965F-E12DD178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40D846-662C-4E77-83B5-83565B2C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A64-01CA-4F12-A9FC-4710173F9432}" type="datetime1">
              <a:rPr lang="fr-FR" smtClean="0"/>
              <a:t>21/07/2023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17B072-F1BC-4AE7-AE2B-77D67A56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5F4EC8-3316-43E1-B9CF-3ABB6BCC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99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4CCBEE-4A92-4F5A-8B34-BF019DA8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2D06-DC89-4851-96F3-59EAB9460D63}" type="datetime1">
              <a:rPr lang="fr-FR" smtClean="0"/>
              <a:t>21/07/2023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2E5D47-D430-49F1-B1D4-62EA57CF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57B387-B323-46C6-9241-01DE6F65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27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311E2-F194-4DFD-96D0-DDDA7857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8CA579-861D-4B33-9976-2B1505CA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30BE3F-4AC5-4D45-B447-7CB9EBA9F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4D7344-B8BD-4C34-8B01-734D5D00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AF-6168-4718-AEC2-C48E65C365A2}" type="datetime1">
              <a:rPr lang="fr-FR" smtClean="0"/>
              <a:t>21/07/2023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CAF951-C2ED-4A72-8248-C6E51750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2BE87E-B5B1-48EA-AFA2-989E9C33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43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B67BF-AA34-4D0B-A124-FB833C9C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A97C8B-602A-4EF9-9F0C-A04F0375A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04A8FD-E95E-44A2-A281-884720F4B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DDC805-4DA9-4E44-BEB3-50E0118A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B34B-0DAF-4B89-97C8-C4DA97567D59}" type="datetime1">
              <a:rPr lang="fr-FR" smtClean="0"/>
              <a:t>21/07/2023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5EAE63-ED97-4754-9F43-CBBD47CD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B9C1D9-7B0E-46B6-BF3F-3916C58A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95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2AEC3B-98E2-46B4-B5E9-228088C3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199BC7-AAA0-426D-BFD5-2F2405B72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6B91D6-7115-4880-82B1-B7FB41483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82AA-333E-4FA8-B5E8-8105712B73F3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454BF1-8B87-4499-B930-BA4D22C25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D1779-5C51-4168-9C2F-8EFBFEFB2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9D1C-AA6C-4D41-B71F-5CAE1B47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39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ndara"/>
              <a:buNone/>
              <a:defRPr sz="33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p4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92" b="0" i="0" u="none" strike="noStrike" cap="none">
                <a:solidFill>
                  <a:srgbClr val="889CA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fld id="{ABFA2652-7466-42E8-8DB8-E7BD3A1E6975}" type="datetime1">
              <a:rPr lang="fr-FR" smtClean="0"/>
              <a:t>21/07/2023</a:t>
            </a:fld>
            <a:endParaRPr/>
          </a:p>
        </p:txBody>
      </p:sp>
      <p:sp>
        <p:nvSpPr>
          <p:cNvPr id="9" name="Google Shape;9;p4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92" b="0" i="0" u="none" strike="noStrike" cap="none">
                <a:solidFill>
                  <a:srgbClr val="889CA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55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" name="Google Shape;10;p4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Google Shape;43;p50">
            <a:extLst>
              <a:ext uri="{FF2B5EF4-FFF2-40B4-BE49-F238E27FC236}">
                <a16:creationId xmlns:a16="http://schemas.microsoft.com/office/drawing/2014/main" id="{9B02850D-C7E8-8A4A-97EF-AC00060CBAD7}"/>
              </a:ext>
            </a:extLst>
          </p:cNvPr>
          <p:cNvSpPr txBox="1">
            <a:spLocks/>
          </p:cNvSpPr>
          <p:nvPr userDrawn="1"/>
        </p:nvSpPr>
        <p:spPr>
          <a:xfrm>
            <a:off x="11881128" y="6489246"/>
            <a:ext cx="31087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00" b="1" i="0" u="none" strike="noStrike" cap="none">
                <a:solidFill>
                  <a:srgbClr val="00597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597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597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597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597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597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597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597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597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algn="ctr"/>
            <a:fld id="{00000000-1234-1234-1234-123412341234}" type="slidenum">
              <a:rPr lang="fr-FR" sz="927" smtClean="0"/>
              <a:pPr algn="ctr"/>
              <a:t>‹N°›</a:t>
            </a:fld>
            <a:endParaRPr lang="fr-FR" sz="927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1" r:id="rId2"/>
    <p:sldLayoutId id="2147483832" r:id="rId3"/>
    <p:sldLayoutId id="2147483818" r:id="rId4"/>
    <p:sldLayoutId id="2147483819" r:id="rId5"/>
    <p:sldLayoutId id="2147483820" r:id="rId6"/>
    <p:sldLayoutId id="2147483833" r:id="rId7"/>
    <p:sldLayoutId id="2147483831" r:id="rId8"/>
    <p:sldLayoutId id="2147483821" r:id="rId9"/>
    <p:sldLayoutId id="2147483830" r:id="rId10"/>
    <p:sldLayoutId id="2147483829" r:id="rId11"/>
    <p:sldLayoutId id="2147483688" r:id="rId12"/>
    <p:sldLayoutId id="2147483687" r:id="rId13"/>
    <p:sldLayoutId id="2147483822" r:id="rId14"/>
    <p:sldLayoutId id="2147483823" r:id="rId15"/>
    <p:sldLayoutId id="2147483686" r:id="rId16"/>
    <p:sldLayoutId id="2147483685" r:id="rId17"/>
    <p:sldLayoutId id="2147483824" r:id="rId18"/>
    <p:sldLayoutId id="2147483825" r:id="rId19"/>
    <p:sldLayoutId id="2147483712" r:id="rId20"/>
    <p:sldLayoutId id="2147483683" r:id="rId21"/>
    <p:sldLayoutId id="2147483682" r:id="rId22"/>
    <p:sldLayoutId id="2147483681" r:id="rId23"/>
    <p:sldLayoutId id="2147483684" r:id="rId24"/>
    <p:sldLayoutId id="2147483678" r:id="rId25"/>
    <p:sldLayoutId id="214748371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ABBBEC9-B65C-6F7D-FB82-CA35FE4A6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7723"/>
              </p:ext>
            </p:extLst>
          </p:nvPr>
        </p:nvGraphicFramePr>
        <p:xfrm>
          <a:off x="2762451" y="1511166"/>
          <a:ext cx="7312464" cy="469333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240262">
                  <a:extLst>
                    <a:ext uri="{9D8B030D-6E8A-4147-A177-3AD203B41FA5}">
                      <a16:colId xmlns:a16="http://schemas.microsoft.com/office/drawing/2014/main" val="3249449783"/>
                    </a:ext>
                  </a:extLst>
                </a:gridCol>
                <a:gridCol w="2536101">
                  <a:extLst>
                    <a:ext uri="{9D8B030D-6E8A-4147-A177-3AD203B41FA5}">
                      <a16:colId xmlns:a16="http://schemas.microsoft.com/office/drawing/2014/main" val="3709789610"/>
                    </a:ext>
                  </a:extLst>
                </a:gridCol>
                <a:gridCol w="2536101">
                  <a:extLst>
                    <a:ext uri="{9D8B030D-6E8A-4147-A177-3AD203B41FA5}">
                      <a16:colId xmlns:a16="http://schemas.microsoft.com/office/drawing/2014/main" val="727783311"/>
                    </a:ext>
                  </a:extLst>
                </a:gridCol>
              </a:tblGrid>
              <a:tr h="3042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Groupe d’emplois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Classe d’emploi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 Montants *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6287895"/>
                  </a:ext>
                </a:extLst>
              </a:tr>
              <a:tr h="204752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 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21 700 €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9343449"/>
                  </a:ext>
                </a:extLst>
              </a:tr>
              <a:tr h="2303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21 850 €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37824428"/>
                  </a:ext>
                </a:extLst>
              </a:tr>
              <a:tr h="204752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B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22 450 €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50389888"/>
                  </a:ext>
                </a:extLst>
              </a:tr>
              <a:tr h="2303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23 400 €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56269653"/>
                  </a:ext>
                </a:extLst>
              </a:tr>
              <a:tr h="23034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C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24 250 €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64615642"/>
                  </a:ext>
                </a:extLst>
              </a:tr>
              <a:tr h="2303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25 550 €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76550749"/>
                  </a:ext>
                </a:extLst>
              </a:tr>
              <a:tr h="23034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D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26 400 €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05925927"/>
                  </a:ext>
                </a:extLst>
              </a:tr>
              <a:tr h="2303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8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28 450 €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7198348"/>
                  </a:ext>
                </a:extLst>
              </a:tr>
              <a:tr h="23034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30 500 €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3538851"/>
                  </a:ext>
                </a:extLst>
              </a:tr>
              <a:tr h="2303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33 700 €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52816232"/>
                  </a:ext>
                </a:extLst>
              </a:tr>
              <a:tr h="23034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F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34 900 €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78661986"/>
                  </a:ext>
                </a:extLst>
              </a:tr>
              <a:tr h="2303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36 700 €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33016911"/>
                  </a:ext>
                </a:extLst>
              </a:tr>
              <a:tr h="23034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G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40 000 €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34108856"/>
                  </a:ext>
                </a:extLst>
              </a:tr>
              <a:tr h="2303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43 900 €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44531270"/>
                  </a:ext>
                </a:extLst>
              </a:tr>
              <a:tr h="23034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H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47 000 €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78035444"/>
                  </a:ext>
                </a:extLst>
              </a:tr>
              <a:tr h="2303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52 000 €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1845091"/>
                  </a:ext>
                </a:extLst>
              </a:tr>
              <a:tr h="23034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I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59 300 €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18787759"/>
                  </a:ext>
                </a:extLst>
              </a:tr>
              <a:tr h="2303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18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0" algn="ctr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68 000 €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54115704"/>
                  </a:ext>
                </a:extLst>
              </a:tr>
            </a:tbl>
          </a:graphicData>
        </a:graphic>
      </p:graphicFrame>
      <p:sp>
        <p:nvSpPr>
          <p:cNvPr id="6" name="Organigramme : Alternative 5">
            <a:extLst>
              <a:ext uri="{FF2B5EF4-FFF2-40B4-BE49-F238E27FC236}">
                <a16:creationId xmlns:a16="http://schemas.microsoft.com/office/drawing/2014/main" id="{52894158-99B2-5140-A290-7E142B8E708C}"/>
              </a:ext>
            </a:extLst>
          </p:cNvPr>
          <p:cNvSpPr/>
          <p:nvPr/>
        </p:nvSpPr>
        <p:spPr>
          <a:xfrm>
            <a:off x="2691391" y="6262253"/>
            <a:ext cx="7383524" cy="43534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  <a:sym typeface="Arial"/>
              </a:rPr>
              <a:t>Source juridique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  <a:sym typeface="Arial"/>
              </a:rPr>
              <a:t>Convention collective nationale Métallurgie, Annexe 6 (valeurs négociées par avenant du 11/07/2023)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98888F-9055-5801-6588-1E1D721CC3BB}"/>
              </a:ext>
            </a:extLst>
          </p:cNvPr>
          <p:cNvSpPr/>
          <p:nvPr/>
        </p:nvSpPr>
        <p:spPr>
          <a:xfrm>
            <a:off x="242283" y="2622958"/>
            <a:ext cx="2125532" cy="1146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  <a:sym typeface="Arial"/>
              </a:rPr>
              <a:t>* Barème qui ne comporte pas les majorations pour les forfaits annuels en heures et en jours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B1939B-682A-EAFC-4E3F-B5F261DCE967}"/>
              </a:ext>
            </a:extLst>
          </p:cNvPr>
          <p:cNvSpPr/>
          <p:nvPr/>
        </p:nvSpPr>
        <p:spPr>
          <a:xfrm>
            <a:off x="242283" y="3922538"/>
            <a:ext cx="2125532" cy="15710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  <a:sym typeface="Arial"/>
              </a:rPr>
              <a:t>* Barème adapté aux dispositions applicables aux débutants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  <a:sym typeface="Arial"/>
              </a:rPr>
              <a:t>(voir planche suivante)</a:t>
            </a:r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2E60CF5D-F3E3-659F-2D6F-D7B2D7935D63}"/>
              </a:ext>
            </a:extLst>
          </p:cNvPr>
          <p:cNvSpPr txBox="1">
            <a:spLocks/>
          </p:cNvSpPr>
          <p:nvPr/>
        </p:nvSpPr>
        <p:spPr>
          <a:xfrm>
            <a:off x="1533151" y="70069"/>
            <a:ext cx="10069512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2385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95250" indent="0">
              <a:buFont typeface="Arial"/>
              <a:buNone/>
            </a:pPr>
            <a:r>
              <a:rPr lang="fr-FR" sz="3600" b="1" dirty="0">
                <a:solidFill>
                  <a:schemeClr val="bg1"/>
                </a:solidFill>
              </a:rPr>
              <a:t>Salaires minimaux hiérarchiques 2024</a:t>
            </a:r>
          </a:p>
        </p:txBody>
      </p:sp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0581D8C1-DCED-CBC9-9FC2-3F9985325FEE}"/>
              </a:ext>
            </a:extLst>
          </p:cNvPr>
          <p:cNvSpPr/>
          <p:nvPr/>
        </p:nvSpPr>
        <p:spPr>
          <a:xfrm>
            <a:off x="5305139" y="1007454"/>
            <a:ext cx="2385446" cy="29357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  <a:sym typeface="Arial"/>
              </a:rPr>
              <a:t>Barème* unique</a:t>
            </a:r>
          </a:p>
        </p:txBody>
      </p:sp>
    </p:spTree>
    <p:extLst>
      <p:ext uri="{BB962C8B-B14F-4D97-AF65-F5344CB8AC3E}">
        <p14:creationId xmlns:p14="http://schemas.microsoft.com/office/powerpoint/2010/main" val="262605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2E60CF5D-F3E3-659F-2D6F-D7B2D7935D63}"/>
              </a:ext>
            </a:extLst>
          </p:cNvPr>
          <p:cNvSpPr txBox="1">
            <a:spLocks/>
          </p:cNvSpPr>
          <p:nvPr/>
        </p:nvSpPr>
        <p:spPr>
          <a:xfrm>
            <a:off x="1533151" y="70069"/>
            <a:ext cx="10069512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2385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95250" indent="0">
              <a:buFont typeface="Arial"/>
              <a:buNone/>
            </a:pPr>
            <a:r>
              <a:rPr lang="fr-FR" sz="3600" b="1" dirty="0">
                <a:solidFill>
                  <a:schemeClr val="bg1"/>
                </a:solidFill>
              </a:rPr>
              <a:t>Salaires minimaux hiérarchiques 2024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FBE035E-58BA-4B1B-D547-7DE213BCC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5573"/>
              </p:ext>
            </p:extLst>
          </p:nvPr>
        </p:nvGraphicFramePr>
        <p:xfrm>
          <a:off x="2444817" y="2156503"/>
          <a:ext cx="8047423" cy="254499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15595">
                  <a:extLst>
                    <a:ext uri="{9D8B030D-6E8A-4147-A177-3AD203B41FA5}">
                      <a16:colId xmlns:a16="http://schemas.microsoft.com/office/drawing/2014/main" val="1847004918"/>
                    </a:ext>
                  </a:extLst>
                </a:gridCol>
                <a:gridCol w="1461466">
                  <a:extLst>
                    <a:ext uri="{9D8B030D-6E8A-4147-A177-3AD203B41FA5}">
                      <a16:colId xmlns:a16="http://schemas.microsoft.com/office/drawing/2014/main" val="3623407722"/>
                    </a:ext>
                  </a:extLst>
                </a:gridCol>
                <a:gridCol w="1555025">
                  <a:extLst>
                    <a:ext uri="{9D8B030D-6E8A-4147-A177-3AD203B41FA5}">
                      <a16:colId xmlns:a16="http://schemas.microsoft.com/office/drawing/2014/main" val="2497017300"/>
                    </a:ext>
                  </a:extLst>
                </a:gridCol>
                <a:gridCol w="1555025">
                  <a:extLst>
                    <a:ext uri="{9D8B030D-6E8A-4147-A177-3AD203B41FA5}">
                      <a16:colId xmlns:a16="http://schemas.microsoft.com/office/drawing/2014/main" val="2513418011"/>
                    </a:ext>
                  </a:extLst>
                </a:gridCol>
                <a:gridCol w="1280156">
                  <a:extLst>
                    <a:ext uri="{9D8B030D-6E8A-4147-A177-3AD203B41FA5}">
                      <a16:colId xmlns:a16="http://schemas.microsoft.com/office/drawing/2014/main" val="2880501419"/>
                    </a:ext>
                  </a:extLst>
                </a:gridCol>
                <a:gridCol w="1280156">
                  <a:extLst>
                    <a:ext uri="{9D8B030D-6E8A-4147-A177-3AD203B41FA5}">
                      <a16:colId xmlns:a16="http://schemas.microsoft.com/office/drawing/2014/main" val="2546329136"/>
                    </a:ext>
                  </a:extLst>
                </a:gridCol>
              </a:tblGrid>
              <a:tr h="18790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Groupe d’emplois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Classe d’emploi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Moins de 2 ans d’expérience professionnelle </a:t>
                      </a:r>
                      <a:endParaRPr lang="fr-FR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A partir de 2 ans jusqu’à moins de 4 ans d’expérience professionnelle</a:t>
                      </a:r>
                      <a:endParaRPr lang="fr-FR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A partir de 4 ans jusqu’au terme des 6 ans d’expérience professionnelle</a:t>
                      </a:r>
                      <a:endParaRPr lang="fr-FR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A partir </a:t>
                      </a:r>
                      <a:r>
                        <a:rPr lang="fr-F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 6 ans d’expérience professionnelle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7563167"/>
                  </a:ext>
                </a:extLst>
              </a:tr>
              <a:tr h="332976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 F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4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28200 €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29610 €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31979 €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34900 € </a:t>
                      </a:r>
                      <a:endParaRPr lang="fr-F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18957163"/>
                  </a:ext>
                </a:extLst>
              </a:tr>
              <a:tr h="3329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fr-FR" sz="14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29700 €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31185 €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33680 €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36700 €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50682935"/>
                  </a:ext>
                </a:extLst>
              </a:tr>
            </a:tbl>
          </a:graphicData>
        </a:graphic>
      </p:graphicFrame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3F7ABB95-CD5A-899F-4191-E1881C9B2FAA}"/>
              </a:ext>
            </a:extLst>
          </p:cNvPr>
          <p:cNvSpPr/>
          <p:nvPr/>
        </p:nvSpPr>
        <p:spPr>
          <a:xfrm>
            <a:off x="2290813" y="4830777"/>
            <a:ext cx="7383524" cy="43534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  <a:sym typeface="Arial"/>
              </a:rPr>
              <a:t>Source juridique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  <a:sym typeface="Arial"/>
              </a:rPr>
              <a:t>Convention collective nationale Métallurgie, Annexe 6 (valeurs négociées par avenant du 11/07/2023)</a:t>
            </a:r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633532CB-B5F2-36F6-10DE-AE4CFEBDDBC1}"/>
              </a:ext>
            </a:extLst>
          </p:cNvPr>
          <p:cNvSpPr/>
          <p:nvPr/>
        </p:nvSpPr>
        <p:spPr>
          <a:xfrm>
            <a:off x="4547142" y="1036330"/>
            <a:ext cx="3097716" cy="66734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  <a:sym typeface="Arial"/>
              </a:rPr>
              <a:t>Barème* adapté applicable aux débutants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962980-7F10-8707-D7F8-B84AEC04A35E}"/>
              </a:ext>
            </a:extLst>
          </p:cNvPr>
          <p:cNvSpPr/>
          <p:nvPr/>
        </p:nvSpPr>
        <p:spPr>
          <a:xfrm>
            <a:off x="165281" y="2748086"/>
            <a:ext cx="2125532" cy="1146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  <a:sym typeface="Arial"/>
              </a:rPr>
              <a:t>* Barème qui ne comporte pas les majorations pour les forfaits annuels en heures et en jours</a:t>
            </a:r>
          </a:p>
        </p:txBody>
      </p:sp>
    </p:spTree>
    <p:extLst>
      <p:ext uri="{BB962C8B-B14F-4D97-AF65-F5344CB8AC3E}">
        <p14:creationId xmlns:p14="http://schemas.microsoft.com/office/powerpoint/2010/main" val="420467056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UMMI">
      <a:dk1>
        <a:srgbClr val="00617D"/>
      </a:dk1>
      <a:lt1>
        <a:srgbClr val="FFFFFF"/>
      </a:lt1>
      <a:dk2>
        <a:srgbClr val="44546A"/>
      </a:dk2>
      <a:lt2>
        <a:srgbClr val="E7E6E6"/>
      </a:lt2>
      <a:accent1>
        <a:srgbClr val="FCCE0E"/>
      </a:accent1>
      <a:accent2>
        <a:srgbClr val="80BD01"/>
      </a:accent2>
      <a:accent3>
        <a:srgbClr val="00B3E3"/>
      </a:accent3>
      <a:accent4>
        <a:srgbClr val="32DAC4"/>
      </a:accent4>
      <a:accent5>
        <a:srgbClr val="7F56C6"/>
      </a:accent5>
      <a:accent6>
        <a:srgbClr val="A9A3E0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NCC" id="{AD56AD9A-D034-BB49-B185-459EF3D09FD4}" vid="{A0F70A25-689A-3547-8D3D-853610BC1372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AA83C8C80254489DF45BB0C58CDCA" ma:contentTypeVersion="4" ma:contentTypeDescription="Crée un document." ma:contentTypeScope="" ma:versionID="82b87c90e1797287d6d3fa860fdcb226">
  <xsd:schema xmlns:xsd="http://www.w3.org/2001/XMLSchema" xmlns:xs="http://www.w3.org/2001/XMLSchema" xmlns:p="http://schemas.microsoft.com/office/2006/metadata/properties" xmlns:ns2="9e3f8661-e81a-4a73-98a9-adee78db257a" targetNamespace="http://schemas.microsoft.com/office/2006/metadata/properties" ma:root="true" ma:fieldsID="8cc952eb92cfb6ec890be1f42942bd83" ns2:_="">
    <xsd:import namespace="9e3f8661-e81a-4a73-98a9-adee78db25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f8661-e81a-4a73-98a9-adee78db25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F75A1B-2D73-492A-B05D-A4B699ECAEA6}">
  <ds:schemaRefs>
    <ds:schemaRef ds:uri="9e3f8661-e81a-4a73-98a9-adee78db25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19ECA8-BA26-4E97-95B0-CF194A26B85D}">
  <ds:schemaRefs>
    <ds:schemaRef ds:uri="9e3f8661-e81a-4a73-98a9-adee78db25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1622A1-58B5-46D0-825D-8ABC801AAF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249</Words>
  <Application>Microsoft Office PowerPoint</Application>
  <PresentationFormat>Grand écran</PresentationFormat>
  <Paragraphs>77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Candara</vt:lpstr>
      <vt:lpstr>Calibri</vt:lpstr>
      <vt:lpstr>Arial</vt:lpstr>
      <vt:lpstr>Calibri Light</vt:lpstr>
      <vt:lpstr>Conception personnalisée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Montarello</dc:creator>
  <cp:lastModifiedBy>Frédéric Benetreau</cp:lastModifiedBy>
  <cp:revision>4</cp:revision>
  <cp:lastPrinted>2023-07-20T11:24:23Z</cp:lastPrinted>
  <dcterms:created xsi:type="dcterms:W3CDTF">2020-12-03T10:02:53Z</dcterms:created>
  <dcterms:modified xsi:type="dcterms:W3CDTF">2023-07-21T16:23:24Z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0x010100CBFAA83C8C80254489DF45BB0C58CDCA</vt:lpwstr>
  </property>
</Properties>
</file>